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8" r:id="rId3"/>
    <p:sldId id="269" r:id="rId4"/>
    <p:sldId id="257" r:id="rId5"/>
    <p:sldId id="270" r:id="rId6"/>
    <p:sldId id="271" r:id="rId7"/>
    <p:sldId id="272" r:id="rId8"/>
    <p:sldId id="260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B2DF0544-7BA2-4FD4-9D31-CB1FD6FBB173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60ED7180-6D65-4E46-9A49-AAA3B115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2F19-139A-4093-A98D-9C0E9D0D6A7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0484-98CD-472E-B16B-86B760C6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приобретении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учебников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8" y="1700808"/>
          <a:ext cx="8496941" cy="3492388"/>
        </p:xfrm>
        <a:graphic>
          <a:graphicData uri="http://schemas.openxmlformats.org/drawingml/2006/table">
            <a:tbl>
              <a:tblPr/>
              <a:tblGrid>
                <a:gridCol w="2123570"/>
                <a:gridCol w="2124457"/>
                <a:gridCol w="2124457"/>
                <a:gridCol w="2124457"/>
              </a:tblGrid>
              <a:tr h="3960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2012-2013 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2013-2014 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Количество учебников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(экз.)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Количество учебников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(экз.)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352 147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614 812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60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2014-2015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. год.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2015-2016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 год.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Количество учебников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(экз.)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учебников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(экз.)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2973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969 630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2746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828 456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60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2016-2017уч.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2017-2018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. год.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2825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857 832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1697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828 541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0919" cy="1005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Добровольные пожертвования на охрану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2016 год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88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1094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расход</a:t>
                      </a:r>
                      <a:endParaRPr lang="ru-RU" sz="4800" dirty="0"/>
                    </a:p>
                  </a:txBody>
                  <a:tcPr/>
                </a:tc>
              </a:tr>
              <a:tr h="10944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месяцев* 35000 + 15806,45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365 806,45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000919" cy="1005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Отчет о расходовании </a:t>
            </a:r>
            <a:br>
              <a:rPr lang="ru-RU" sz="3600" dirty="0" smtClean="0"/>
            </a:br>
            <a:r>
              <a:rPr lang="ru-RU" sz="3600" dirty="0" smtClean="0"/>
              <a:t>добровольных пожертвований за 2016 год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00806"/>
          <a:ext cx="8229600" cy="158417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786626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Поступило</a:t>
                      </a:r>
                      <a:r>
                        <a:rPr lang="ru-RU" baseline="0" dirty="0" smtClean="0"/>
                        <a:t> средств на расчетный счет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Израсходовано</a:t>
                      </a:r>
                      <a:r>
                        <a:rPr lang="ru-RU" baseline="0" dirty="0" smtClean="0"/>
                        <a:t> средств</a:t>
                      </a:r>
                      <a:endParaRPr lang="ru-RU" dirty="0"/>
                    </a:p>
                  </a:txBody>
                  <a:tcPr/>
                </a:tc>
              </a:tr>
              <a:tr h="79755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137 437,67 руб.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101 253,40руб.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0919" cy="1005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61063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43200"/>
                <a:gridCol w="2743200"/>
                <a:gridCol w="2743200"/>
              </a:tblGrid>
              <a:tr h="630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21.06.16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Контейнер для ТБО (2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11 000 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21.06.16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Дверь дерев. с коробом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4812,00</a:t>
                      </a:r>
                    </a:p>
                  </a:txBody>
                  <a:tcPr marL="68580" marR="68580" marT="0" marB="0"/>
                </a:tc>
              </a:tr>
              <a:tr h="351099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Замок врезной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1350,00</a:t>
                      </a:r>
                    </a:p>
                  </a:txBody>
                  <a:tcPr marL="68580" marR="68580" marT="0" marB="0"/>
                </a:tc>
              </a:tr>
              <a:tr h="351099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Наличник деревянный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740,00</a:t>
                      </a:r>
                    </a:p>
                  </a:txBody>
                  <a:tcPr marL="68580" marR="68580" marT="0" marB="0"/>
                </a:tc>
              </a:tr>
              <a:tr h="351099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Лак глянец бесцветный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2190,00</a:t>
                      </a:r>
                    </a:p>
                  </a:txBody>
                  <a:tcPr marL="68580" marR="68580" marT="0" marB="0"/>
                </a:tc>
              </a:tr>
              <a:tr h="630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26.08.16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Устройство солнцезащитных штор на окнах 1эт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40870,40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0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07.11.16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Стенды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6810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11.01.16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Акт обследования школы на предмет доступности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0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 №2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08.02.16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материалы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15117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Накладная№3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10.02.16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материалы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8107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0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Накладная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№001262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09.12.16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материалы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1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101 253,40руб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8112" cy="10052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331640" y="332657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Отчет о расходовании </a:t>
            </a:r>
            <a:br>
              <a:rPr lang="ru-RU" dirty="0" smtClean="0"/>
            </a:br>
            <a:r>
              <a:rPr lang="ru-RU" dirty="0" smtClean="0"/>
              <a:t>добровольных пожертвований за 2016 год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платных образовательных услуг за 2016 год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247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Накладная №19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от 22.12.16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Бумага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05.12.16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картриджи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9239,39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№001256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05.12.16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канцтовары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24658,57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№001255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09.12.16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канцтовары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9290,39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18.11.16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линолеум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10305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25.06.2016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картриджи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09.11.16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картриджи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10300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Накладная №105</a:t>
                      </a:r>
                    </a:p>
                    <a:p>
                      <a:pPr algn="ctr"/>
                      <a:r>
                        <a:rPr lang="ru-RU" sz="1400" b="1" dirty="0" smtClean="0"/>
                        <a:t> от 24.08.16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стенды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18100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8112" cy="10052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6" y="3326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Отчет о расходовании прибыли от оказания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платных образовательных услуг за 2016 год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1661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2743200"/>
                <a:gridCol w="2743200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Накладная №00587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от 23.06.16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канцтовары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7816,96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27.10.16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Расходные материалы для ремонта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23136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04.08.16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Расходные материалы для ремонта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22257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№00585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23.06.16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канцтовары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18663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№41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29.08.16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Расходные материалы для ремонта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30105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№00586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23.06.16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канцтовары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16543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26.08.16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Расходные материалы для ремонта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23497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Накладная 00846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 от 26.08.16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Расходные материалы для ремонта отопления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24281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8112" cy="10052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6" y="33265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Отчет о расходовании прибыли от оказания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платных образовательных услуг за 2016 год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229600" cy="454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304"/>
                <a:gridCol w="2750096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Накладная №7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от 04.08.16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стройматериалы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39865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Накладная №6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от 01.08.16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Расходные материалы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17629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Накладная №1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от 14.03.16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картриджи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18620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Накладная №00185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от 10.03.16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канцтовары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11956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Накладная №51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от 25.04.16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картриджи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11380,92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Накладная №186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от 10.03.16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канцтовары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19187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Итого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392 004,23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8112" cy="10052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6" y="33265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Отчет о расходовании прибыли от оказания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512" y="260648"/>
          <a:ext cx="8496944" cy="6246138"/>
        </p:xfrm>
        <a:graphic>
          <a:graphicData uri="http://schemas.openxmlformats.org/presentationml/2006/ole">
            <p:oleObj spid="_x0000_s2050" name="Презентация" r:id="rId3" imgW="4570530" imgH="3427400" progId="PowerPoint.Show.12">
              <p:embed/>
            </p:oleObj>
          </a:graphicData>
        </a:graphic>
      </p:graphicFrame>
      <p:pic>
        <p:nvPicPr>
          <p:cNvPr id="11265" name="Picture 1" descr="C:\Users\User\Desktop\ЭМБЛЕМА-СОШ-8 обрезанна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1000919" cy="1005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417</Words>
  <Application>Microsoft Office PowerPoint</Application>
  <PresentationFormat>Экран (4:3)</PresentationFormat>
  <Paragraphs>183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Презентация</vt:lpstr>
      <vt:lpstr>       Информация о приобретении учебников   </vt:lpstr>
      <vt:lpstr>         Добровольные пожертвования на охрану за 2016 год       </vt:lpstr>
      <vt:lpstr>   Отчет о расходовании  добровольных пожертвований за 2016 год       </vt:lpstr>
      <vt:lpstr>          </vt:lpstr>
      <vt:lpstr>   платных образовательных услуг за 2016 год        </vt:lpstr>
      <vt:lpstr>   платных образовательных услуг за 2016 год        </vt:lpstr>
      <vt:lpstr>   платных образовательных услуг за 2016 год        </vt:lpstr>
      <vt:lpstr>         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Информация о приобретении учебников   </dc:title>
  <dc:creator>User</dc:creator>
  <cp:lastModifiedBy>User</cp:lastModifiedBy>
  <cp:revision>17</cp:revision>
  <dcterms:created xsi:type="dcterms:W3CDTF">2017-01-23T10:23:33Z</dcterms:created>
  <dcterms:modified xsi:type="dcterms:W3CDTF">2017-01-31T12:38:07Z</dcterms:modified>
</cp:coreProperties>
</file>